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136" autoAdjust="0"/>
    <p:restoredTop sz="94660"/>
  </p:normalViewPr>
  <p:slideViewPr>
    <p:cSldViewPr snapToGrid="0">
      <p:cViewPr>
        <p:scale>
          <a:sx n="100" d="100"/>
          <a:sy n="100" d="100"/>
        </p:scale>
        <p:origin x="1464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99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1213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88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987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577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244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677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389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95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4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280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359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607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183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9075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9859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4388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9536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400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1247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6143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848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18EE0-5108-47B9-8640-177F3D351274}" type="datetimeFigureOut">
              <a:rPr lang="en-US" smtClean="0"/>
              <a:t>12/21/2016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38" y="5390996"/>
            <a:ext cx="1606550" cy="13860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775" y="6229350"/>
            <a:ext cx="2571750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937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EBE-4DCA-4A6F-B5A4-4FDD9DC8A13A}" type="datetimeFigureOut">
              <a:rPr lang="en-US" smtClean="0"/>
              <a:t>12/21/2016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27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10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Permanent Deformation Characterization of Asphalt Mixtures Using Minimum Strain Rate, LVECD Program, and </a:t>
            </a:r>
            <a:r>
              <a:rPr lang="en-US" sz="28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Triaxial</a:t>
            </a:r>
            <a:r>
              <a:rPr lang="en-US" sz="2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Stress Sweep Test</a:t>
            </a:r>
            <a:endParaRPr lang="en-US" sz="28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Authors: Dahae Kim, Y. Richard Kim</a:t>
            </a: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Paper Number: 17-05785</a:t>
            </a: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Demonstrate the ability of the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Triaxial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Stress Seep (TSS) test to evaluate the Minimum Strain Rate (MSR) of asphalt mixtures.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Evaluate the rutting performance of the study mixtures using MSR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mastercurves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Predict the rut depths of 16 pavement sections using the Layered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ViscoElastic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pavement analysis for Critical distresses (LVECD) program.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Compare the predicted rut depths from the LVECD program to the field performance.</a:t>
            </a: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Poster Session Presentation: Tuesday, Jan 10, 1:30pm-3:15pm, 			            Hall E/Convention Center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66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088" y="5563444"/>
            <a:ext cx="5267476" cy="1187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088" y="4376039"/>
            <a:ext cx="5267476" cy="1187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088" y="3180674"/>
            <a:ext cx="5267476" cy="1187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924" y="1985309"/>
            <a:ext cx="5341639" cy="1187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Permanent Deformation Characterization of Asphalt Mixtures Using Minimum Strain Rate, LVECD Program, and </a:t>
            </a:r>
            <a:r>
              <a:rPr lang="en-US" sz="28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Triaxial</a:t>
            </a:r>
            <a:r>
              <a:rPr lang="en-US" sz="2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Stress Sweep Test</a:t>
            </a:r>
            <a:endParaRPr lang="en-US" sz="28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1371600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583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101</TotalTime>
  <Words>137</Words>
  <Application>Microsoft Office PowerPoint</Application>
  <PresentationFormat>On-screen Show (4:3)</PresentationFormat>
  <Paragraphs>11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Wingdings</vt:lpstr>
      <vt:lpstr>Office Theme</vt:lpstr>
      <vt:lpstr>Custom Design</vt:lpstr>
      <vt:lpstr>Permanent Deformation Characterization of Asphalt Mixtures Using Minimum Strain Rate, LVECD Program, and Triaxial Stress Sweep Test</vt:lpstr>
      <vt:lpstr>Permanent Deformation Characterization of Asphalt Mixtures Using Minimum Strain Rate, LVECD Program, and Triaxial Stress Sweep Test</vt:lpstr>
    </vt:vector>
  </TitlesOfParts>
  <Company>Villanova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Seri Park</dc:creator>
  <cp:lastModifiedBy>Da Hae Kim</cp:lastModifiedBy>
  <cp:revision>23</cp:revision>
  <dcterms:created xsi:type="dcterms:W3CDTF">2016-12-19T23:39:08Z</dcterms:created>
  <dcterms:modified xsi:type="dcterms:W3CDTF">2016-12-21T21:41:24Z</dcterms:modified>
</cp:coreProperties>
</file>